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4849B-49DD-4346-8853-588968E14F9C}" type="datetimeFigureOut">
              <a:rPr lang="es-AR" smtClean="0"/>
              <a:t>26/04/2012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9F1A6-EB93-46D5-B70A-1F528F4FBC5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4849B-49DD-4346-8853-588968E14F9C}" type="datetimeFigureOut">
              <a:rPr lang="es-AR" smtClean="0"/>
              <a:t>26/04/2012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9F1A6-EB93-46D5-B70A-1F528F4FBC5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4849B-49DD-4346-8853-588968E14F9C}" type="datetimeFigureOut">
              <a:rPr lang="es-AR" smtClean="0"/>
              <a:t>26/04/2012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9F1A6-EB93-46D5-B70A-1F528F4FBC5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4849B-49DD-4346-8853-588968E14F9C}" type="datetimeFigureOut">
              <a:rPr lang="es-AR" smtClean="0"/>
              <a:t>26/04/2012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9F1A6-EB93-46D5-B70A-1F528F4FBC5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4849B-49DD-4346-8853-588968E14F9C}" type="datetimeFigureOut">
              <a:rPr lang="es-AR" smtClean="0"/>
              <a:t>26/04/2012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9F1A6-EB93-46D5-B70A-1F528F4FBC5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4849B-49DD-4346-8853-588968E14F9C}" type="datetimeFigureOut">
              <a:rPr lang="es-AR" smtClean="0"/>
              <a:t>26/04/2012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9F1A6-EB93-46D5-B70A-1F528F4FBC5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4849B-49DD-4346-8853-588968E14F9C}" type="datetimeFigureOut">
              <a:rPr lang="es-AR" smtClean="0"/>
              <a:t>26/04/2012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9F1A6-EB93-46D5-B70A-1F528F4FBC5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4849B-49DD-4346-8853-588968E14F9C}" type="datetimeFigureOut">
              <a:rPr lang="es-AR" smtClean="0"/>
              <a:t>26/04/2012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9F1A6-EB93-46D5-B70A-1F528F4FBC5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4849B-49DD-4346-8853-588968E14F9C}" type="datetimeFigureOut">
              <a:rPr lang="es-AR" smtClean="0"/>
              <a:t>26/04/2012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9F1A6-EB93-46D5-B70A-1F528F4FBC5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4849B-49DD-4346-8853-588968E14F9C}" type="datetimeFigureOut">
              <a:rPr lang="es-AR" smtClean="0"/>
              <a:t>26/04/2012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9F1A6-EB93-46D5-B70A-1F528F4FBC5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4849B-49DD-4346-8853-588968E14F9C}" type="datetimeFigureOut">
              <a:rPr lang="es-AR" smtClean="0"/>
              <a:t>26/04/2012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9F1A6-EB93-46D5-B70A-1F528F4FBC5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4849B-49DD-4346-8853-588968E14F9C}" type="datetimeFigureOut">
              <a:rPr lang="es-AR" smtClean="0"/>
              <a:t>26/04/2012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9F1A6-EB93-46D5-B70A-1F528F4FBC52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tedxriodelaplata.org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4" name="logo" descr="www.tedxriodelaplata.org">
            <a:hlinkClick r:id="rId2" tooltip="&quot;www.tedxriodelaplata.org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1643050"/>
            <a:ext cx="785818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ADir</dc:creator>
  <cp:lastModifiedBy>ADir</cp:lastModifiedBy>
  <cp:revision>1</cp:revision>
  <dcterms:created xsi:type="dcterms:W3CDTF">2012-04-26T14:40:09Z</dcterms:created>
  <dcterms:modified xsi:type="dcterms:W3CDTF">2012-04-26T14:44:52Z</dcterms:modified>
</cp:coreProperties>
</file>