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8336-3667-48F0-B432-4FBBC0006C3A}" type="datetimeFigureOut">
              <a:rPr lang="es-AR" smtClean="0"/>
              <a:t>22/06/2012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626A-CF85-4FD0-BF16-3CDA190CDC0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8336-3667-48F0-B432-4FBBC0006C3A}" type="datetimeFigureOut">
              <a:rPr lang="es-AR" smtClean="0"/>
              <a:t>22/06/2012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626A-CF85-4FD0-BF16-3CDA190CDC0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8336-3667-48F0-B432-4FBBC0006C3A}" type="datetimeFigureOut">
              <a:rPr lang="es-AR" smtClean="0"/>
              <a:t>22/06/2012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626A-CF85-4FD0-BF16-3CDA190CDC0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8336-3667-48F0-B432-4FBBC0006C3A}" type="datetimeFigureOut">
              <a:rPr lang="es-AR" smtClean="0"/>
              <a:t>22/06/2012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626A-CF85-4FD0-BF16-3CDA190CDC0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8336-3667-48F0-B432-4FBBC0006C3A}" type="datetimeFigureOut">
              <a:rPr lang="es-AR" smtClean="0"/>
              <a:t>22/06/2012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626A-CF85-4FD0-BF16-3CDA190CDC0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8336-3667-48F0-B432-4FBBC0006C3A}" type="datetimeFigureOut">
              <a:rPr lang="es-AR" smtClean="0"/>
              <a:t>22/06/2012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626A-CF85-4FD0-BF16-3CDA190CDC0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8336-3667-48F0-B432-4FBBC0006C3A}" type="datetimeFigureOut">
              <a:rPr lang="es-AR" smtClean="0"/>
              <a:t>22/06/2012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626A-CF85-4FD0-BF16-3CDA190CDC0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8336-3667-48F0-B432-4FBBC0006C3A}" type="datetimeFigureOut">
              <a:rPr lang="es-AR" smtClean="0"/>
              <a:t>22/06/2012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626A-CF85-4FD0-BF16-3CDA190CDC0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8336-3667-48F0-B432-4FBBC0006C3A}" type="datetimeFigureOut">
              <a:rPr lang="es-AR" smtClean="0"/>
              <a:t>22/06/2012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626A-CF85-4FD0-BF16-3CDA190CDC0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8336-3667-48F0-B432-4FBBC0006C3A}" type="datetimeFigureOut">
              <a:rPr lang="es-AR" smtClean="0"/>
              <a:t>22/06/2012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626A-CF85-4FD0-BF16-3CDA190CDC0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8336-3667-48F0-B432-4FBBC0006C3A}" type="datetimeFigureOut">
              <a:rPr lang="es-AR" smtClean="0"/>
              <a:t>22/06/2012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626A-CF85-4FD0-BF16-3CDA190CDC0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A8336-3667-48F0-B432-4FBBC0006C3A}" type="datetimeFigureOut">
              <a:rPr lang="es-AR" smtClean="0"/>
              <a:t>22/06/2012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626A-CF85-4FD0-BF16-3CDA190CDC08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oveneslideres.org/cumbre" TargetMode="External"/><Relationship Id="rId2" Type="http://schemas.openxmlformats.org/officeDocument/2006/relationships/hyperlink" Target="http://www.cimientos.org/egresados/egresados@cimientos.or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2500306"/>
            <a:ext cx="8286808" cy="4071966"/>
          </a:xfrm>
        </p:spPr>
        <p:txBody>
          <a:bodyPr>
            <a:normAutofit fontScale="90000"/>
          </a:bodyPr>
          <a:lstStyle/>
          <a:p>
            <a:pPr algn="l"/>
            <a:r>
              <a:rPr lang="es-AR" sz="1600" b="1" dirty="0" smtClean="0"/>
              <a:t/>
            </a:r>
            <a:br>
              <a:rPr lang="es-AR" sz="1600" b="1" dirty="0" smtClean="0"/>
            </a:br>
            <a:r>
              <a:rPr lang="es-AR" sz="1600" b="1" dirty="0"/>
              <a:t/>
            </a:r>
            <a:br>
              <a:rPr lang="es-AR" sz="1600" b="1" dirty="0"/>
            </a:br>
            <a:r>
              <a:rPr lang="es-AR" sz="1600" b="1" dirty="0" smtClean="0"/>
              <a:t/>
            </a:r>
            <a:br>
              <a:rPr lang="es-AR" sz="1600" b="1" dirty="0" smtClean="0"/>
            </a:br>
            <a:r>
              <a:rPr lang="es-AR" sz="2000" b="1" dirty="0" smtClean="0"/>
              <a:t>¿</a:t>
            </a:r>
            <a:r>
              <a:rPr lang="es-AR" sz="2000" b="1" dirty="0" err="1"/>
              <a:t>Querés</a:t>
            </a:r>
            <a:r>
              <a:rPr lang="es-AR" sz="2000" b="1" dirty="0"/>
              <a:t> ir gratis a </a:t>
            </a:r>
            <a:r>
              <a:rPr lang="es-AR" sz="2000" b="1" dirty="0" smtClean="0"/>
              <a:t>la </a:t>
            </a:r>
            <a:r>
              <a:rPr lang="es-AR" sz="2000" b="1" dirty="0"/>
              <a:t>Cumbre Internacional de Jóvenes Líderes donde participarán más de 1500 jóvenes de 23 países?</a:t>
            </a:r>
            <a:r>
              <a:rPr lang="es-AR" sz="1800" dirty="0"/>
              <a:t/>
            </a:r>
            <a:br>
              <a:rPr lang="es-AR" sz="1800" dirty="0"/>
            </a:br>
            <a:r>
              <a:rPr lang="es-AR" sz="1600" dirty="0" smtClean="0"/>
              <a:t/>
            </a:r>
            <a:br>
              <a:rPr lang="es-AR" sz="1600" dirty="0" smtClean="0"/>
            </a:br>
            <a:r>
              <a:rPr lang="es-AR" sz="2000" b="1" dirty="0" smtClean="0"/>
              <a:t>Fecha</a:t>
            </a:r>
            <a:r>
              <a:rPr lang="es-AR" sz="2000" dirty="0" smtClean="0"/>
              <a:t>: 9 de Agosto de 2012</a:t>
            </a:r>
            <a:br>
              <a:rPr lang="es-AR" sz="2000" dirty="0" smtClean="0"/>
            </a:br>
            <a:r>
              <a:rPr lang="es-AR" sz="2000" b="1" dirty="0" smtClean="0"/>
              <a:t>Horario: </a:t>
            </a:r>
            <a:r>
              <a:rPr lang="es-AR" sz="2000" dirty="0" smtClean="0"/>
              <a:t>de 09:00 a 13:00hs</a:t>
            </a:r>
            <a:br>
              <a:rPr lang="es-AR" sz="2000" dirty="0" smtClean="0"/>
            </a:br>
            <a:r>
              <a:rPr lang="es-AR" sz="2000" b="1" dirty="0" smtClean="0"/>
              <a:t>Lugar</a:t>
            </a:r>
            <a:r>
              <a:rPr lang="es-AR" sz="2000" dirty="0" smtClean="0"/>
              <a:t>: Auditorio Buenos Aires </a:t>
            </a:r>
            <a:r>
              <a:rPr lang="es-AR" sz="2000" dirty="0" err="1" smtClean="0"/>
              <a:t>Design</a:t>
            </a:r>
            <a:r>
              <a:rPr lang="es-AR" sz="2000" dirty="0" smtClean="0"/>
              <a:t>, Av. </a:t>
            </a:r>
            <a:r>
              <a:rPr lang="es-AR" sz="2000" dirty="0" err="1" smtClean="0"/>
              <a:t>Pueyrredón</a:t>
            </a:r>
            <a:r>
              <a:rPr lang="es-AR" sz="2000" dirty="0" smtClean="0"/>
              <a:t> 2501 2piso, Recoleta, CABA, Argentina.</a:t>
            </a:r>
            <a:r>
              <a:rPr lang="es-AR" sz="2000" dirty="0"/>
              <a:t/>
            </a:r>
            <a:br>
              <a:rPr lang="es-AR" sz="2000" dirty="0"/>
            </a:br>
            <a:r>
              <a:rPr lang="es-AR" sz="1800" dirty="0" smtClean="0"/>
              <a:t/>
            </a:r>
            <a:br>
              <a:rPr lang="es-AR" sz="1800" dirty="0" smtClean="0"/>
            </a:br>
            <a:r>
              <a:rPr lang="es-AR" sz="1600" dirty="0" smtClean="0"/>
              <a:t>Durante </a:t>
            </a:r>
            <a:r>
              <a:rPr lang="es-AR" sz="1600" dirty="0"/>
              <a:t>ese día,  diversos </a:t>
            </a:r>
            <a:r>
              <a:rPr lang="es-AR" sz="1600" b="1" dirty="0"/>
              <a:t>intelectuales, artistas y empresarios</a:t>
            </a:r>
            <a:r>
              <a:rPr lang="es-AR" sz="1600" dirty="0"/>
              <a:t> brindarán discursos dirigidos a las nuevas </a:t>
            </a:r>
            <a:r>
              <a:rPr lang="es-AR" sz="1600" dirty="0" smtClean="0"/>
              <a:t>generaciones.</a:t>
            </a:r>
            <a:br>
              <a:rPr lang="es-AR" sz="1600" dirty="0" smtClean="0"/>
            </a:br>
            <a:r>
              <a:rPr lang="es-AR" sz="1600" dirty="0"/>
              <a:t/>
            </a:r>
            <a:br>
              <a:rPr lang="es-AR" sz="1600" dirty="0"/>
            </a:br>
            <a:r>
              <a:rPr lang="es-AR" sz="1600" dirty="0"/>
              <a:t>La Fundación Internacional de Jóvenes Líderes donó</a:t>
            </a:r>
            <a:r>
              <a:rPr lang="es-AR" sz="1600" b="1" dirty="0"/>
              <a:t> 20 invitaciones totalmente gratuitas para egresados de Cimientos</a:t>
            </a:r>
            <a:r>
              <a:rPr lang="es-AR" sz="1600" dirty="0"/>
              <a:t>, </a:t>
            </a:r>
            <a:r>
              <a:rPr lang="es-AR" sz="1600" b="1" dirty="0"/>
              <a:t>para que puedan participar, relacionarse con otros jóvenes y capacitarse en este encuentro. </a:t>
            </a:r>
            <a:r>
              <a:rPr lang="es-AR" sz="1600" dirty="0"/>
              <a:t/>
            </a:r>
            <a:br>
              <a:rPr lang="es-AR" sz="1600" dirty="0"/>
            </a:br>
            <a:r>
              <a:rPr lang="es-AR" sz="1600" b="1" dirty="0"/>
              <a:t>La entrada incluye acreditación, desayuno, </a:t>
            </a:r>
            <a:r>
              <a:rPr lang="es-AR" sz="1600" b="1" dirty="0" err="1"/>
              <a:t>coffee</a:t>
            </a:r>
            <a:r>
              <a:rPr lang="es-AR" sz="1600" b="1" dirty="0"/>
              <a:t> break, materiales y diploma de participación.</a:t>
            </a:r>
            <a:r>
              <a:rPr lang="es-AR" sz="1600" dirty="0"/>
              <a:t/>
            </a:r>
            <a:br>
              <a:rPr lang="es-AR" sz="1600" dirty="0"/>
            </a:br>
            <a:r>
              <a:rPr lang="es-AR" sz="1600" b="1" dirty="0"/>
              <a:t/>
            </a:r>
            <a:br>
              <a:rPr lang="es-AR" sz="1600" b="1" dirty="0"/>
            </a:br>
            <a:r>
              <a:rPr lang="es-AR" sz="1600" b="1" dirty="0"/>
              <a:t>Si </a:t>
            </a:r>
            <a:r>
              <a:rPr lang="es-AR" sz="1600" b="1" dirty="0" err="1"/>
              <a:t>querés</a:t>
            </a:r>
            <a:r>
              <a:rPr lang="es-AR" sz="1600" b="1" dirty="0"/>
              <a:t> </a:t>
            </a:r>
            <a:r>
              <a:rPr lang="es-AR" sz="1600" b="1" dirty="0" smtClean="0"/>
              <a:t>participar, </a:t>
            </a:r>
            <a:r>
              <a:rPr lang="es-AR" sz="1600" b="1" dirty="0" err="1" smtClean="0"/>
              <a:t>escribinos</a:t>
            </a:r>
            <a:r>
              <a:rPr lang="es-AR" sz="1600" dirty="0" smtClean="0"/>
              <a:t> lo antes posible a </a:t>
            </a:r>
            <a:r>
              <a:rPr lang="es-AR" sz="1600" u="sng" dirty="0">
                <a:hlinkClick r:id="rId2"/>
              </a:rPr>
              <a:t>egresados@cimientos.org</a:t>
            </a:r>
            <a:r>
              <a:rPr lang="es-AR" sz="1600" dirty="0"/>
              <a:t> para que podamos anotarte. </a:t>
            </a:r>
            <a:r>
              <a:rPr lang="es-AR" sz="1600" dirty="0" smtClean="0"/>
              <a:t/>
            </a:r>
            <a:br>
              <a:rPr lang="es-AR" sz="1600" dirty="0" smtClean="0"/>
            </a:br>
            <a:r>
              <a:rPr lang="es-AR" sz="1600" dirty="0" smtClean="0"/>
              <a:t/>
            </a:r>
            <a:br>
              <a:rPr lang="es-AR" sz="1600" dirty="0" smtClean="0"/>
            </a:br>
            <a:r>
              <a:rPr lang="es-AR" sz="1600" dirty="0" smtClean="0"/>
              <a:t>¡¡El año pasado fue un éxito, no te lo pierdas este año!!</a:t>
            </a:r>
            <a:r>
              <a:rPr lang="es-AR" sz="1600" dirty="0"/>
              <a:t/>
            </a:r>
            <a:br>
              <a:rPr lang="es-AR" sz="1600" dirty="0"/>
            </a:br>
            <a:r>
              <a:rPr lang="es-AR" sz="1600" dirty="0"/>
              <a:t>Si </a:t>
            </a:r>
            <a:r>
              <a:rPr lang="es-AR" sz="1600" dirty="0" err="1"/>
              <a:t>querés</a:t>
            </a:r>
            <a:r>
              <a:rPr lang="es-AR" sz="1600" dirty="0"/>
              <a:t> tener más información, </a:t>
            </a:r>
            <a:r>
              <a:rPr lang="es-AR" sz="1600" dirty="0" err="1"/>
              <a:t>entrá</a:t>
            </a:r>
            <a:r>
              <a:rPr lang="es-AR" sz="1600" dirty="0"/>
              <a:t> a </a:t>
            </a:r>
            <a:r>
              <a:rPr lang="es-AR" sz="1600" u="sng" dirty="0">
                <a:hlinkClick r:id="rId3"/>
              </a:rPr>
              <a:t>joveneslideres.org/cumbre</a:t>
            </a:r>
            <a:r>
              <a:rPr lang="es-AR" sz="1600" dirty="0"/>
              <a:t> </a:t>
            </a:r>
            <a:br>
              <a:rPr lang="es-AR" sz="1600" dirty="0"/>
            </a:br>
            <a:r>
              <a:rPr lang="es-AR" sz="1600" dirty="0"/>
              <a:t> </a:t>
            </a:r>
            <a:r>
              <a:rPr lang="es-AR" dirty="0"/>
              <a:t/>
            </a:r>
            <a:br>
              <a:rPr lang="es-AR" dirty="0"/>
            </a:br>
            <a:r>
              <a:rPr lang="es-AR" dirty="0"/>
              <a:t> </a:t>
            </a:r>
            <a:br>
              <a:rPr lang="es-AR" dirty="0"/>
            </a:br>
            <a:endParaRPr lang="es-AR" dirty="0"/>
          </a:p>
        </p:txBody>
      </p:sp>
      <p:pic>
        <p:nvPicPr>
          <p:cNvPr id="1030" name="Picture 6" descr="http://www.relajur.org/topics/ArgentinaCumbreInternacionaldeJovenesLider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"/>
            <a:ext cx="3214678" cy="1643051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4678" y="0"/>
            <a:ext cx="4836951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0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 ¿Querés ir gratis a la Cumbre Internacional de Jóvenes Líderes donde participarán más de 1500 jóvenes de 23 países?  Fecha: 9 de Agosto de 2012 Horario: de 09:00 a 13:00hs Lugar: Auditorio Buenos Aires Design, Av. Pueyrredón 2501 2piso, Recoleta, CABA, Argentina.  Durante ese día,  diversos intelectuales, artistas y empresarios brindarán discursos dirigidos a las nuevas generaciones.  La Fundación Internacional de Jóvenes Líderes donó 20 invitaciones totalmente gratuitas para egresados de Cimientos, para que puedan participar, relacionarse con otros jóvenes y capacitarse en este encuentro.  La entrada incluye acreditación, desayuno, coffee break, materiales y diploma de participación.  Si querés participar, escribinos lo antes posible a egresados@cimientos.org para que podamos anotarte.   ¡¡El año pasado fue un éxito, no te lo pierdas este año!! Si querés tener más información, entrá a joveneslideres.org/cumbre   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ADir</dc:creator>
  <cp:lastModifiedBy>ADir</cp:lastModifiedBy>
  <cp:revision>5</cp:revision>
  <dcterms:created xsi:type="dcterms:W3CDTF">2012-06-22T16:31:22Z</dcterms:created>
  <dcterms:modified xsi:type="dcterms:W3CDTF">2012-06-22T17:40:03Z</dcterms:modified>
</cp:coreProperties>
</file>