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9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6A3-F092-49B1-AFB8-D5E06A36D493}" type="datetimeFigureOut">
              <a:rPr lang="es-AR" smtClean="0"/>
              <a:pPr/>
              <a:t>27/07/2012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13D85-7F05-4B01-981A-3184D7F66A5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000389" y="3000389"/>
            <a:ext cx="6858002" cy="857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2481291" y="3052785"/>
            <a:ext cx="6858002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857232"/>
            <a:ext cx="1019175" cy="581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9 CuadroTexto"/>
          <p:cNvSpPr txBox="1"/>
          <p:nvPr/>
        </p:nvSpPr>
        <p:spPr>
          <a:xfrm>
            <a:off x="3786182" y="1571613"/>
            <a:ext cx="5357818" cy="3714775"/>
          </a:xfrm>
          <a:prstGeom prst="rect">
            <a:avLst/>
          </a:prstGeom>
          <a:noFill/>
          <a:ln w="6350"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¡Ya llegan las jornadas!</a:t>
            </a:r>
            <a:endParaRPr lang="es-AR" dirty="0" smtClean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El 25/8 se inaugura el ciclo de jornadas 2012.</a:t>
            </a: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En esta oportunidad te escribimos hacerte dos preguntas:</a:t>
            </a:r>
          </a:p>
          <a:p>
            <a:pPr algn="just"/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¿Qué se te ocurre que podés hacer como miembro de le Red de Egresados en una jornada de becados?</a:t>
            </a:r>
          </a:p>
          <a:p>
            <a:pPr algn="just">
              <a:buFont typeface="Arial" pitchFamily="34" charset="0"/>
              <a:buChar char="•"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¿Cómo te gustaría que sea tu participación?</a:t>
            </a:r>
          </a:p>
          <a:p>
            <a:pPr algn="just">
              <a:buFont typeface="Arial" pitchFamily="34" charset="0"/>
              <a:buChar char="•"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Por favor envianos una propuesta</a:t>
            </a:r>
          </a:p>
          <a:p>
            <a:pPr algn="ctr"/>
            <a:r>
              <a:rPr lang="es-AR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Más adelante llegará la invitación a las jornadas.</a:t>
            </a:r>
            <a:endParaRPr lang="es-AR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857232"/>
            <a:ext cx="3405176" cy="3662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285728"/>
            <a:ext cx="7786742" cy="571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1300835">
            <a:off x="1801878" y="1917813"/>
            <a:ext cx="1409700" cy="428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18 Flecha derecha"/>
          <p:cNvSpPr/>
          <p:nvPr/>
        </p:nvSpPr>
        <p:spPr>
          <a:xfrm rot="7357955">
            <a:off x="2046727" y="1327662"/>
            <a:ext cx="712184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1285852" y="2573791"/>
            <a:ext cx="228601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a typeface="Times New Roman" pitchFamily="18" charset="0"/>
                <a:cs typeface="Arial" pitchFamily="34" charset="0"/>
              </a:rPr>
              <a:t>Ofrecer a los alumnos becados que participen de las Jornadas, un espacio propicio para la comprensión de la importancia del respeto al otro y la aceptación de situaciones diversas como parte de la convivencia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 flipH="1">
            <a:off x="1285852" y="5749464"/>
            <a:ext cx="55007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2012 participarán casi 3000 chicos en un total de 34 jornadas en 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Argentina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de las cuales 8 tendrán lugar en zonas de la Ciudad Autónoma de Buenos Aires y el conurbano, y 26 en zonas del interior del país.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57962" y="5705475"/>
            <a:ext cx="25860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3" name="32 Conector recto"/>
          <p:cNvCxnSpPr/>
          <p:nvPr/>
        </p:nvCxnSpPr>
        <p:spPr>
          <a:xfrm rot="5400000">
            <a:off x="1964513" y="3607595"/>
            <a:ext cx="33575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1285852" y="5286388"/>
            <a:ext cx="714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150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rdi3</dc:creator>
  <cp:lastModifiedBy>ADir</cp:lastModifiedBy>
  <cp:revision>34</cp:revision>
  <dcterms:created xsi:type="dcterms:W3CDTF">2012-07-24T14:29:17Z</dcterms:created>
  <dcterms:modified xsi:type="dcterms:W3CDTF">2012-07-27T20:16:52Z</dcterms:modified>
</cp:coreProperties>
</file>