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CFBFE-BC85-4E55-BDB1-1B2B7468DB12}" type="datetimeFigureOut">
              <a:rPr lang="es-AR" smtClean="0"/>
              <a:pPr/>
              <a:t>08/06/2012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856E-9761-4DB0-ABE8-69E51B6D8A1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hyperlink" Target="mailto:egresados@cimientos.or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214446"/>
          </a:xfrm>
        </p:spPr>
        <p:txBody>
          <a:bodyPr/>
          <a:lstStyle/>
          <a:p>
            <a:r>
              <a:rPr lang="es-AR" dirty="0" smtClean="0"/>
              <a:t>¿</a:t>
            </a:r>
            <a:r>
              <a:rPr lang="es-AR" sz="4000" dirty="0" smtClean="0"/>
              <a:t>ESTÁS</a:t>
            </a:r>
            <a:r>
              <a:rPr lang="es-AR" dirty="0" smtClean="0"/>
              <a:t> BUSCANDO TRABAJO?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8286808" cy="192882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AR" sz="2200" dirty="0" smtClean="0">
                <a:solidFill>
                  <a:schemeClr val="tx1"/>
                </a:solidFill>
                <a:latin typeface="Comic Sans MS" pitchFamily="66" charset="0"/>
              </a:rPr>
              <a:t>¡Hay </a:t>
            </a:r>
            <a:r>
              <a:rPr lang="es-AR" sz="2200" dirty="0" smtClean="0">
                <a:solidFill>
                  <a:schemeClr val="tx1"/>
                </a:solidFill>
                <a:latin typeface="Comic Sans MS" pitchFamily="66" charset="0"/>
              </a:rPr>
              <a:t>uno que te está </a:t>
            </a:r>
            <a:r>
              <a:rPr lang="es-AR" sz="2200" dirty="0" smtClean="0">
                <a:solidFill>
                  <a:schemeClr val="tx1"/>
                </a:solidFill>
                <a:latin typeface="Comic Sans MS" pitchFamily="66" charset="0"/>
              </a:rPr>
              <a:t>esperando!</a:t>
            </a:r>
            <a:endParaRPr lang="es-AR" sz="2200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AR" sz="2200" b="1" dirty="0" smtClean="0">
                <a:solidFill>
                  <a:schemeClr val="tx1"/>
                </a:solidFill>
                <a:latin typeface="Comic Sans MS" pitchFamily="66" charset="0"/>
              </a:rPr>
              <a:t>Cencosud </a:t>
            </a:r>
            <a:r>
              <a:rPr lang="es-AR" sz="2200" dirty="0" smtClean="0">
                <a:solidFill>
                  <a:schemeClr val="tx1"/>
                </a:solidFill>
                <a:latin typeface="Comic Sans MS" pitchFamily="66" charset="0"/>
              </a:rPr>
              <a:t>quiere que le acerques tu CV para tenerte en cuenta en las futuras búsquedas de sus sucursales de </a:t>
            </a:r>
            <a:endParaRPr lang="es-AR" sz="22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AR" sz="2200" b="1" dirty="0" smtClean="0">
                <a:solidFill>
                  <a:schemeClr val="tx1"/>
                </a:solidFill>
                <a:latin typeface="Comic Sans MS" pitchFamily="66" charset="0"/>
              </a:rPr>
              <a:t>TODO </a:t>
            </a:r>
            <a:r>
              <a:rPr lang="es-AR" sz="2200" b="1" dirty="0" smtClean="0">
                <a:solidFill>
                  <a:schemeClr val="tx1"/>
                </a:solidFill>
                <a:latin typeface="Comic Sans MS" pitchFamily="66" charset="0"/>
              </a:rPr>
              <a:t>EL PAÍS</a:t>
            </a:r>
            <a:endParaRPr lang="es-AR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1266" name="Picture 2" descr="http://2.bp.blogspot.com/-om20Xfbz1xs/TzjuKzbibQI/AAAAAAAAATg/s5Z7tDRfsZc/s1600/curriculum-vitae-solicitud-trabajo-formularios-de-solicitud_32502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2206"/>
            <a:ext cx="1714480" cy="785793"/>
          </a:xfrm>
          <a:prstGeom prst="rect">
            <a:avLst/>
          </a:prstGeom>
          <a:noFill/>
        </p:spPr>
      </p:pic>
      <p:pic>
        <p:nvPicPr>
          <p:cNvPr id="11268" name="Picture 4" descr="http://www.entremujeres.com/trabajo/curriculum_vitae_MUJIMA20100402_0046_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6072206"/>
            <a:ext cx="1785950" cy="785794"/>
          </a:xfrm>
          <a:prstGeom prst="rect">
            <a:avLst/>
          </a:prstGeom>
          <a:noFill/>
        </p:spPr>
      </p:pic>
      <p:pic>
        <p:nvPicPr>
          <p:cNvPr id="11270" name="Picture 6" descr="http://buscartutrabajo.com.ar/wp-content/uploads/herramientas-para-buscar-trabajo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6072206"/>
            <a:ext cx="1571636" cy="785794"/>
          </a:xfrm>
          <a:prstGeom prst="rect">
            <a:avLst/>
          </a:prstGeom>
          <a:noFill/>
        </p:spPr>
      </p:pic>
      <p:pic>
        <p:nvPicPr>
          <p:cNvPr id="11272" name="Picture 8" descr="http://4.bp.blogspot.com/-dUj5OMNYb0Y/Ts0lFcXfhzI/AAAAAAAACUY/wiqwW9tYB04/s1600/busqueda%2Blabor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5929330"/>
            <a:ext cx="1571636" cy="928670"/>
          </a:xfrm>
          <a:prstGeom prst="rect">
            <a:avLst/>
          </a:prstGeom>
          <a:noFill/>
        </p:spPr>
      </p:pic>
      <p:pic>
        <p:nvPicPr>
          <p:cNvPr id="11274" name="Picture 10" descr="http://ideasvida.files.wordpress.com/2010/01/cuando_buscar_trabaj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6072206"/>
            <a:ext cx="1357322" cy="785794"/>
          </a:xfrm>
          <a:prstGeom prst="rect">
            <a:avLst/>
          </a:prstGeom>
          <a:noFill/>
        </p:spPr>
      </p:pic>
      <p:pic>
        <p:nvPicPr>
          <p:cNvPr id="11278" name="Picture 14" descr="http://ahorroydescuentos.com.ar/wp-content/uploads/2011/08/Logo-Disc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7" y="3366849"/>
            <a:ext cx="1000132" cy="990130"/>
          </a:xfrm>
          <a:prstGeom prst="rect">
            <a:avLst/>
          </a:prstGeom>
          <a:noFill/>
        </p:spPr>
      </p:pic>
      <p:pic>
        <p:nvPicPr>
          <p:cNvPr id="11280" name="Picture 16" descr="http://cervezacruzana.cl/wp-content/uploads/2012/02/LOGO-JUMBO-CENCOSUD+CLAIM-012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57422" y="3357562"/>
            <a:ext cx="1214446" cy="1143009"/>
          </a:xfrm>
          <a:prstGeom prst="rect">
            <a:avLst/>
          </a:prstGeom>
          <a:noFill/>
        </p:spPr>
      </p:pic>
      <p:pic>
        <p:nvPicPr>
          <p:cNvPr id="11282" name="Picture 18" descr="http://www.ilacadworldretail.com/BO/data/logos_cadenas/logo_vea_cencosud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14810" y="3357562"/>
            <a:ext cx="1071570" cy="1059842"/>
          </a:xfrm>
          <a:prstGeom prst="rect">
            <a:avLst/>
          </a:prstGeom>
          <a:noFill/>
        </p:spPr>
      </p:pic>
      <p:pic>
        <p:nvPicPr>
          <p:cNvPr id="11284" name="Picture 20" descr="http://www.arearesponsable.com.ar/wp-content/uploads/2012/05/Logo-Easy1-480x48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29322" y="3357562"/>
            <a:ext cx="1071570" cy="1000132"/>
          </a:xfrm>
          <a:prstGeom prst="rect">
            <a:avLst/>
          </a:prstGeom>
          <a:noFill/>
        </p:spPr>
      </p:pic>
      <p:pic>
        <p:nvPicPr>
          <p:cNvPr id="11286" name="Picture 22" descr="http://t3.gstatic.com/images?q=tbn:ANd9GcRhnfHcztpMzzEFsPRozZWtWtZKXrXHAxv4pVA8fcvpF9UfBRx4u6qTltY7R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72396" y="3429000"/>
            <a:ext cx="928693" cy="928694"/>
          </a:xfrm>
          <a:prstGeom prst="rect">
            <a:avLst/>
          </a:prstGeom>
          <a:noFill/>
        </p:spPr>
      </p:pic>
      <p:sp>
        <p:nvSpPr>
          <p:cNvPr id="15" name="14 Rectángulo"/>
          <p:cNvSpPr/>
          <p:nvPr/>
        </p:nvSpPr>
        <p:spPr>
          <a:xfrm>
            <a:off x="642910" y="4500570"/>
            <a:ext cx="8072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200" dirty="0" smtClean="0">
                <a:solidFill>
                  <a:schemeClr val="tx1"/>
                </a:solidFill>
                <a:latin typeface="Comic Sans MS" pitchFamily="66" charset="0"/>
              </a:rPr>
              <a:t>Manda tu CV a </a:t>
            </a:r>
            <a:r>
              <a:rPr lang="es-AR" sz="2200" dirty="0" smtClean="0">
                <a:solidFill>
                  <a:schemeClr val="tx1"/>
                </a:solidFill>
                <a:latin typeface="Comic Sans MS" pitchFamily="66" charset="0"/>
                <a:hlinkClick r:id="rId12"/>
              </a:rPr>
              <a:t>egresados@cimientos</a:t>
            </a:r>
            <a:r>
              <a:rPr lang="es-AR" sz="2200" dirty="0" smtClean="0">
                <a:latin typeface="Comic Sans MS" pitchFamily="66" charset="0"/>
                <a:hlinkClick r:id="rId12"/>
              </a:rPr>
              <a:t>.org</a:t>
            </a:r>
            <a:r>
              <a:rPr lang="es-AR" sz="2200" dirty="0" smtClean="0">
                <a:latin typeface="Comic Sans MS" pitchFamily="66" charset="0"/>
              </a:rPr>
              <a:t> para quedar registrado en la base de Cencosud</a:t>
            </a:r>
            <a:endParaRPr lang="es-AR" sz="2200" dirty="0"/>
          </a:p>
        </p:txBody>
      </p:sp>
      <p:pic>
        <p:nvPicPr>
          <p:cNvPr id="1026" name="Picture 2" descr="http://www.pent.org.ar/sites/default/files/novedades/Busqueda-Laboral-Clasificados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390" y="6072206"/>
            <a:ext cx="1219610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48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¿ESTÁS BUSCANDO TRABAJO?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ADir</dc:creator>
  <cp:lastModifiedBy>ADir</cp:lastModifiedBy>
  <cp:revision>16</cp:revision>
  <dcterms:created xsi:type="dcterms:W3CDTF">2012-06-05T18:35:52Z</dcterms:created>
  <dcterms:modified xsi:type="dcterms:W3CDTF">2012-06-08T15:53:21Z</dcterms:modified>
</cp:coreProperties>
</file>